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1" r:id="rId3"/>
    <p:sldId id="269" r:id="rId4"/>
    <p:sldId id="27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7"/>
    <p:restoredTop sz="94643"/>
  </p:normalViewPr>
  <p:slideViewPr>
    <p:cSldViewPr snapToGrid="0" snapToObjects="1">
      <p:cViewPr varScale="1">
        <p:scale>
          <a:sx n="89" d="100"/>
          <a:sy n="89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EB88E6-E5DB-C54D-A3F1-C958AA698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53FFB5-BB0C-254C-897F-F55250971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D55BDF-87AF-8F4B-88E5-19C3E437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8ADCA4-7F06-EA4A-82BE-47B33740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E633B6-B3EC-304C-8524-11B916D6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4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3A5FE7-C91E-A64F-B601-D823AE4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6F90A2-202D-BA4F-A6E2-5884BCF18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13C84-934F-874C-8EB1-B59A339C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A0C524-E587-D04E-BDAB-DCC7D9E4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4FA165-EC05-1943-9AAE-08D87EBB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980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7D7F36-B625-3948-8B11-E9E27F3AF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A6C002-249E-4548-8F17-63A9EDA83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2CAFBE-F56C-1448-8D2C-64720D501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1D53C5-2954-E843-8289-8C3C4ED2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EAB2CB-335D-554F-8EB6-FE57F1E3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866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B57E7B-E30C-B541-BF77-B2553AA4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C86929-CFB1-BE4D-B35C-11FEE9E24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41C130-1A2D-8C4C-891D-4001E392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8D33A5-D812-4D40-80AE-1E872492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3954B3-54E9-074D-BA44-4FF27966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660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A117B-8FE7-EC48-AC69-9E72A3B4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298B85-F957-3540-80BF-736C4E998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A629A-56E7-9548-83D5-E2AA1B0E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0EBF66-9D76-DB4D-B3C7-E765D588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204087-5135-5846-88DE-6342F1FF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404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EC588-C680-FB4E-A57C-F8A44FAE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8AC5BF-B95A-9841-825B-BDCC1A019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8EDF92-F8B6-6F44-9B8F-8DC45A85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B00768-3DB1-184B-A76B-4B328112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BDACA8-815E-EA40-8019-76489361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56C6A8-6649-1749-9BAB-CFE728F7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870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C7F924-3E10-5744-906C-FABC03EB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2DC6D7-52B9-9C4D-88B3-1C2C1E30B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39A6F5-551E-854E-8772-75D9216A9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14BE49E-4F5C-F24E-8C97-73D49F562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66B6B2-1D92-114B-81EA-CBE8DF385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29B1039-80EC-9147-9C79-8ACBF933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C9075CF-2039-E24B-90EB-15F79E42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45E6DC6-EB2A-8946-B6FB-AF6E5CBB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409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CA43ED-2A83-6F42-9FD5-A86971CF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37D5D8-B9CC-0247-8A9B-26F13C00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086A2D0-17E8-684C-BA6C-C0CE654B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BDD6D9-5494-7D4B-855E-5FBC26C1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748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AAF017-6D71-854B-9134-40D04870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DB3DA6-6661-7144-B754-991CADCE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E7F4F2B-F558-784F-9C4C-F5DB2CE2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762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6CFB4-71EB-9B45-B7F9-21B1C650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580363-953E-3E46-9B1A-6D7576F3A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C6F0D6-BD56-A345-9665-B6B4CCA7A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253E8D-3931-4C45-B5E4-97BD3569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B83CF5-AA77-F549-8219-32C01516B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F01520-EB36-C348-949A-DB8540F1A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0099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4F058-C202-C34D-B49A-745EC536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55C7524-36D7-AC4F-9823-45FA04443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2A5294-54AE-B540-8B23-114A8A5EC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9FBB5F-DBEE-8A46-B580-03BDB8CD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BB1CF2-3DB9-C947-A01A-783DDC68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FE585B-769D-B644-8EC0-ACBD72F1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5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83D0D47-FC3B-B04F-8D28-E90D350B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D43765-96FE-5342-B59B-6A1A66362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A86DF2-C6B2-FD4C-B2F9-F23C4217A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51D5F-F9FE-C246-9869-DBD4BA9C6273}" type="datetimeFigureOut">
              <a:rPr lang="it-IT" smtClean="0"/>
              <a:t>25/04/21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3425DE-E71E-F246-B165-3F95AA0A3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CFDE78-5F7D-0E44-A4C1-26ECEF787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45664-F8D1-E24F-94DF-CD41762BE00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893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9A912D2-8A55-4643-B692-27C6ABDB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C0492CC5-138A-E943-9EB0-6005B0E2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0" y="1318161"/>
            <a:ext cx="10058400" cy="27728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Mario Cipriano</a:t>
            </a:r>
            <a:br>
              <a:rPr lang="en-US" sz="5200" dirty="0"/>
            </a:br>
            <a:r>
              <a:rPr lang="en-US" sz="5200" dirty="0"/>
              <a:t>O46002221</a:t>
            </a:r>
            <a:br>
              <a:rPr lang="en-US" sz="5200" dirty="0"/>
            </a:br>
            <a:r>
              <a:rPr lang="en-US" sz="5200" dirty="0"/>
              <a:t>FiereItalia</a:t>
            </a:r>
            <a:br>
              <a:rPr lang="en-US" sz="5200" dirty="0"/>
            </a:br>
            <a:r>
              <a:rPr lang="en-US" sz="5200" dirty="0"/>
              <a:t>Mhw3</a:t>
            </a:r>
          </a:p>
        </p:txBody>
      </p:sp>
    </p:spTree>
    <p:extLst>
      <p:ext uri="{BB962C8B-B14F-4D97-AF65-F5344CB8AC3E}">
        <p14:creationId xmlns:p14="http://schemas.microsoft.com/office/powerpoint/2010/main" val="27127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DDF819D-70A8-7940-B619-ADFC2794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0046AA-71D4-BA42-8498-E44F5CF7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Seconda API Funzionamento: Bandsintown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50537AC-4C1C-0147-9731-BD03C8B03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84" y="699294"/>
            <a:ext cx="7227356" cy="3079353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D478384-C193-ED46-B642-C4652883D082}"/>
              </a:ext>
            </a:extLst>
          </p:cNvPr>
          <p:cNvSpPr txBox="1"/>
          <p:nvPr/>
        </p:nvSpPr>
        <p:spPr>
          <a:xfrm>
            <a:off x="7700962" y="1071007"/>
            <a:ext cx="44910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api ci permette di inserire il nome di un’artista e cercare i vari events per quel specifico nome inserito.</a:t>
            </a:r>
          </a:p>
          <a:p>
            <a:r>
              <a:rPr lang="it-IT" dirty="0"/>
              <a:t>Bisogna selezionare come opzione ‘Music-event’.</a:t>
            </a:r>
          </a:p>
          <a:p>
            <a:r>
              <a:rPr lang="it-IT" dirty="0"/>
              <a:t>Cliccando sul nome ,aggiungeremo l’evento in ‘I miei eventi’.</a:t>
            </a:r>
          </a:p>
          <a:p>
            <a:r>
              <a:rPr lang="it-IT" dirty="0"/>
              <a:t>In ‘i miei eventi’ apparirrà la spunta descrizione cliccando sarà possibile visualizzarla.</a:t>
            </a:r>
          </a:p>
          <a:p>
            <a:endParaRPr lang="it-IT" dirty="0"/>
          </a:p>
          <a:p>
            <a:r>
              <a:rPr lang="it-IT" dirty="0"/>
              <a:t>NB: la descrizione non è disponibile per ogni evento; per provarla si prega di inserire ad esempio come nome artista ‘maneskin’ e cliccare.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D27A95B-D3AC-E04F-B35C-5924DD376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4" y="4023519"/>
            <a:ext cx="7227356" cy="25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398B0C8-7D13-BD44-8097-41334280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7D8B49C-0E7F-404F-AD52-29686D06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53282"/>
          </a:xfrm>
        </p:spPr>
        <p:txBody>
          <a:bodyPr/>
          <a:lstStyle/>
          <a:p>
            <a:r>
              <a:rPr lang="it-IT" dirty="0"/>
              <a:t>Per la descrizione evento: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444C018-F208-0241-84CB-2024A8A95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191" y="889795"/>
            <a:ext cx="7456922" cy="2824956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340320-619F-3448-AC95-6CEB905BA08F}"/>
              </a:ext>
            </a:extLst>
          </p:cNvPr>
          <p:cNvSpPr txBox="1"/>
          <p:nvPr/>
        </p:nvSpPr>
        <p:spPr>
          <a:xfrm>
            <a:off x="8209899" y="1761112"/>
            <a:ext cx="433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Clicca su ‘descrizione’ per visualizzare una descrizione per quell’evento.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68DC1F-860D-AB4A-B078-AC251C8E6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7" y="3873897"/>
            <a:ext cx="11846245" cy="28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3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6F3AF83-69CA-474A-8360-15DA1A9F4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A7A98CE-02D6-8C4B-9950-B8DF1C19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10420"/>
          </a:xfrm>
        </p:spPr>
        <p:txBody>
          <a:bodyPr/>
          <a:lstStyle/>
          <a:p>
            <a:pPr algn="ctr"/>
            <a:r>
              <a:rPr lang="it-IT" dirty="0"/>
              <a:t>Funzioni implementate Seconda Api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AE47F0-F275-794C-9580-F88AE5A33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2451" y="879475"/>
            <a:ext cx="5028037" cy="4351338"/>
          </a:xfr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6173E9-6BD5-8B46-A961-66EDEA0B2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4" y="828676"/>
            <a:ext cx="4848045" cy="46434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298D1C2-D790-5C49-A887-5CF8B1F5FE8D}"/>
              </a:ext>
            </a:extLst>
          </p:cNvPr>
          <p:cNvSpPr txBox="1"/>
          <p:nvPr/>
        </p:nvSpPr>
        <p:spPr>
          <a:xfrm>
            <a:off x="1" y="5986463"/>
            <a:ext cx="12397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serve ad estrarre i dati dal json di bandsintown, creo elementi , li appendo nella section corrispettiva ed chiamo gli event listener di altre funzioni. Inoltre il vettore desc è stato dichiarato globalmente e posto uguale a descrizione per salvarmi queste ultime in modo da usarle in un’altra funzione.</a:t>
            </a:r>
          </a:p>
        </p:txBody>
      </p:sp>
    </p:spTree>
    <p:extLst>
      <p:ext uri="{BB962C8B-B14F-4D97-AF65-F5344CB8AC3E}">
        <p14:creationId xmlns:p14="http://schemas.microsoft.com/office/powerpoint/2010/main" val="140867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5CB9C04-6508-674B-9E2B-FB510F52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D61292D-FDB9-7B49-B94B-0D0ACF52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6"/>
            <a:ext cx="10515600" cy="1001711"/>
          </a:xfrm>
        </p:spPr>
        <p:txBody>
          <a:bodyPr/>
          <a:lstStyle/>
          <a:p>
            <a:pPr algn="ctr"/>
            <a:r>
              <a:rPr lang="it-IT" dirty="0"/>
              <a:t>Funzione AggiungiConcerti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4342EC-AF5C-5342-81D6-C2D3F2F89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768" y="1253331"/>
            <a:ext cx="3674063" cy="4351338"/>
          </a:xfr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753DCE-F747-5E47-B568-A7D0FF109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9" y="1160463"/>
            <a:ext cx="7448551" cy="461486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4B865F-FEED-464D-B08C-EF87DCAB0AA2}"/>
              </a:ext>
            </a:extLst>
          </p:cNvPr>
          <p:cNvSpPr txBox="1"/>
          <p:nvPr/>
        </p:nvSpPr>
        <p:spPr>
          <a:xfrm>
            <a:off x="-1" y="6200775"/>
            <a:ext cx="1239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è l’omonima di ‘AgiiungiPreferiti’;</a:t>
            </a:r>
          </a:p>
        </p:txBody>
      </p:sp>
    </p:spTree>
    <p:extLst>
      <p:ext uri="{BB962C8B-B14F-4D97-AF65-F5344CB8AC3E}">
        <p14:creationId xmlns:p14="http://schemas.microsoft.com/office/powerpoint/2010/main" val="841997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5CB9C04-6508-674B-9E2B-FB510F52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D61292D-FDB9-7B49-B94B-0D0ACF52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6"/>
            <a:ext cx="10515600" cy="1001711"/>
          </a:xfrm>
        </p:spPr>
        <p:txBody>
          <a:bodyPr/>
          <a:lstStyle/>
          <a:p>
            <a:pPr algn="ctr"/>
            <a:r>
              <a:rPr lang="it-IT" dirty="0"/>
              <a:t>Funzione RimuoviConcerti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4B865F-FEED-464D-B08C-EF87DCAB0AA2}"/>
              </a:ext>
            </a:extLst>
          </p:cNvPr>
          <p:cNvSpPr txBox="1"/>
          <p:nvPr/>
        </p:nvSpPr>
        <p:spPr>
          <a:xfrm>
            <a:off x="0" y="5378451"/>
            <a:ext cx="1239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è l’omonima di ‘RimuoviPreferiti’;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4E7472-CD0B-904E-B826-7285499C2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9500" y="1400969"/>
            <a:ext cx="7493000" cy="3657600"/>
          </a:xfrm>
        </p:spPr>
      </p:pic>
    </p:spTree>
    <p:extLst>
      <p:ext uri="{BB962C8B-B14F-4D97-AF65-F5344CB8AC3E}">
        <p14:creationId xmlns:p14="http://schemas.microsoft.com/office/powerpoint/2010/main" val="84424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5CB9C04-6508-674B-9E2B-FB510F52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D61292D-FDB9-7B49-B94B-0D0ACF52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6"/>
            <a:ext cx="10515600" cy="1001711"/>
          </a:xfrm>
        </p:spPr>
        <p:txBody>
          <a:bodyPr/>
          <a:lstStyle/>
          <a:p>
            <a:pPr algn="ctr"/>
            <a:r>
              <a:rPr lang="it-IT" dirty="0"/>
              <a:t>Funzione RimuoviConcerti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4B865F-FEED-464D-B08C-EF87DCAB0AA2}"/>
              </a:ext>
            </a:extLst>
          </p:cNvPr>
          <p:cNvSpPr txBox="1"/>
          <p:nvPr/>
        </p:nvSpPr>
        <p:spPr>
          <a:xfrm>
            <a:off x="0" y="5378451"/>
            <a:ext cx="1239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è l’omonima di ‘RimuoviPreferiti’;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4E7472-CD0B-904E-B826-7285499C2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9500" y="1400969"/>
            <a:ext cx="7493000" cy="3657600"/>
          </a:xfrm>
        </p:spPr>
      </p:pic>
    </p:spTree>
    <p:extLst>
      <p:ext uri="{BB962C8B-B14F-4D97-AF65-F5344CB8AC3E}">
        <p14:creationId xmlns:p14="http://schemas.microsoft.com/office/powerpoint/2010/main" val="202090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E6BC540-492A-164C-A567-738F5C38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BBE596E-4EA9-5E4A-948E-C05BB811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18255"/>
            <a:ext cx="10515600" cy="838995"/>
          </a:xfrm>
        </p:spPr>
        <p:txBody>
          <a:bodyPr/>
          <a:lstStyle/>
          <a:p>
            <a:pPr algn="ctr"/>
            <a:r>
              <a:rPr lang="it-IT" dirty="0"/>
              <a:t>Altre Funzioni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73340D-E130-A544-8E97-1742EC3D3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119" y="1123951"/>
            <a:ext cx="6843711" cy="4351338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9C520D-E8EB-A74A-9F5A-80100E463C8E}"/>
              </a:ext>
            </a:extLst>
          </p:cNvPr>
          <p:cNvSpPr txBox="1"/>
          <p:nvPr/>
        </p:nvSpPr>
        <p:spPr>
          <a:xfrm>
            <a:off x="10944225" y="2443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F112BD-E9EE-0E46-B1B1-89EA5A1B9F2F}"/>
              </a:ext>
            </a:extLst>
          </p:cNvPr>
          <p:cNvSpPr txBox="1"/>
          <p:nvPr/>
        </p:nvSpPr>
        <p:spPr>
          <a:xfrm>
            <a:off x="7509411" y="1280874"/>
            <a:ext cx="46825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ApriModale è la funzione che consente al click sull’immagine di aprirla ed bloccare lo scroll.</a:t>
            </a:r>
          </a:p>
          <a:p>
            <a:r>
              <a:rPr lang="it-IT" dirty="0"/>
              <a:t>ChiudiModale serve a chiudere la modale al click;</a:t>
            </a:r>
          </a:p>
          <a:p>
            <a:r>
              <a:rPr lang="it-IT" dirty="0"/>
              <a:t>ApriDescrizione serve ad aprire la descrizione dell’evento al click sul button ‘descrizione’ nella section prefriti dopo aver aggiunto un elemento.</a:t>
            </a:r>
          </a:p>
          <a:p>
            <a:r>
              <a:rPr lang="it-IT" dirty="0"/>
              <a:t>RimuoviDescrizione serve ad chiudere la descrizione</a:t>
            </a:r>
          </a:p>
        </p:txBody>
      </p:sp>
    </p:spTree>
    <p:extLst>
      <p:ext uri="{BB962C8B-B14F-4D97-AF65-F5344CB8AC3E}">
        <p14:creationId xmlns:p14="http://schemas.microsoft.com/office/powerpoint/2010/main" val="428525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087F14-82B0-FD4A-AA9C-6D8B8152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143FE4-4388-244C-B18D-47F93CD0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Come accedere a questa sezione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804FF40-D4C9-634C-A0A2-3AAA47F26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312" y="2214563"/>
            <a:ext cx="10515600" cy="110013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4CC5FA-53F5-B849-BD04-294B8CBD3260}"/>
              </a:ext>
            </a:extLst>
          </p:cNvPr>
          <p:cNvSpPr txBox="1"/>
          <p:nvPr/>
        </p:nvSpPr>
        <p:spPr>
          <a:xfrm>
            <a:off x="0" y="3908705"/>
            <a:ext cx="1239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Basta cliccare su ‘eventi internazionali’ direttamente dalla navbar;</a:t>
            </a:r>
          </a:p>
        </p:txBody>
      </p:sp>
    </p:spTree>
    <p:extLst>
      <p:ext uri="{BB962C8B-B14F-4D97-AF65-F5344CB8AC3E}">
        <p14:creationId xmlns:p14="http://schemas.microsoft.com/office/powerpoint/2010/main" val="290987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F3A5A3E-E51B-DB45-8A87-F5DA6529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2E927D0-1E9E-0F4C-B4E3-9BC2189A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10445"/>
          </a:xfrm>
        </p:spPr>
        <p:txBody>
          <a:bodyPr/>
          <a:lstStyle/>
          <a:p>
            <a:pPr algn="ctr"/>
            <a:r>
              <a:rPr lang="it-IT" dirty="0"/>
              <a:t>Specifiche Mhw3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95DC63F-2332-0D43-BA0F-2DA97947C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80618"/>
            <a:ext cx="12397839" cy="56956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In questo mhw3 ho implementato due api:</a:t>
            </a:r>
          </a:p>
          <a:p>
            <a:pPr marL="0" indent="0">
              <a:buNone/>
            </a:pPr>
            <a:r>
              <a:rPr lang="it-IT" dirty="0"/>
              <a:t>Una derivante da ticketmaster che usa Api-Key Ed una derivante da Bandsintown senza autenticazione;</a:t>
            </a:r>
          </a:p>
          <a:p>
            <a:pPr marL="0" indent="0">
              <a:buNone/>
            </a:pPr>
            <a:r>
              <a:rPr lang="it-IT" dirty="0"/>
              <a:t>Ho creato una barra di ricerca con option (posso scegliere tra eventi generici ed eventi musicali);</a:t>
            </a:r>
          </a:p>
          <a:p>
            <a:pPr marL="0" indent="0">
              <a:buNone/>
            </a:pPr>
            <a:r>
              <a:rPr lang="it-IT" dirty="0"/>
              <a:t>La selezione ‘eventi-generici’ ho usato l’api di ticket-master in cui in base al nome dell’evento all’interno della barra mi restituisce la img e le varie informazioni.</a:t>
            </a:r>
          </a:p>
          <a:p>
            <a:pPr marL="0" indent="0">
              <a:buNone/>
            </a:pPr>
            <a:r>
              <a:rPr lang="it-IT" dirty="0"/>
              <a:t>Mentre per ‘music-event’ ho usato l’altra api in cui mi faccio restituire le varie informazioni dei concerti inserendo come input il nome dell’artista.</a:t>
            </a:r>
          </a:p>
          <a:p>
            <a:pPr marL="0" indent="0">
              <a:buNone/>
            </a:pPr>
            <a:r>
              <a:rPr lang="it-IT" dirty="0"/>
              <a:t>Inoltre quando aggiungo ai preferiti attraverso il button ‘descrizione’ mi faccio restituire la descrizione di ogni evento musicale.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887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D9146F0-9592-E247-BA1D-AC41F8E3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DF028F-8C5D-5A41-8609-E578CC18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9610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Prima Api Funzionamento: TicketMaster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E8C4D8D-3667-A142-B269-84DD2357D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171" y="632622"/>
            <a:ext cx="7068387" cy="3053554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355661-BA42-0146-9C09-74ED2BDDF114}"/>
              </a:ext>
            </a:extLst>
          </p:cNvPr>
          <p:cNvSpPr txBox="1"/>
          <p:nvPr/>
        </p:nvSpPr>
        <p:spPr>
          <a:xfrm>
            <a:off x="7760406" y="3218865"/>
            <a:ext cx="4591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far funzionare l’api basta cercare un’evento dalla barra di ricerca ,ovviamente selezionando prima di tutto ‘eventi generici’ tra le varie opzioni.</a:t>
            </a:r>
          </a:p>
          <a:p>
            <a:r>
              <a:rPr lang="it-IT" dirty="0"/>
              <a:t>Per ogni evento verranno restituite le varie informazioni.</a:t>
            </a:r>
          </a:p>
          <a:p>
            <a:r>
              <a:rPr lang="it-IT" dirty="0"/>
              <a:t>C’è inoltre la possibilità di cliccare sul titolo per poter aggiungere quell’evento ai ‘i miei eventi’.</a:t>
            </a:r>
          </a:p>
          <a:p>
            <a:r>
              <a:rPr lang="it-IT" dirty="0"/>
              <a:t> 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22B3CC-EC13-894B-960D-B1838E53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71" y="3884970"/>
            <a:ext cx="7068387" cy="265993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14DC7AE-1380-D24E-801A-BDCB7F78E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317" y="672089"/>
            <a:ext cx="4100512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8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24064EF-542E-564B-A83D-6509C727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839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24BADBF-74BD-F04F-B737-B615618A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53245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Prima Api codice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DFBDA1-2BC8-4B4A-B1D2-167E7B7E4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037" y="689769"/>
            <a:ext cx="6621591" cy="3834754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B22CC49-27C1-7742-AC53-04595A0F3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016" y="689770"/>
            <a:ext cx="6914116" cy="383475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06F93B7-5DFB-A242-8C88-A46509F56097}"/>
              </a:ext>
            </a:extLst>
          </p:cNvPr>
          <p:cNvSpPr txBox="1"/>
          <p:nvPr/>
        </p:nvSpPr>
        <p:spPr>
          <a:xfrm>
            <a:off x="-205840" y="4721765"/>
            <a:ext cx="1239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questa funzione onJson estraggo i dati dal json( massimo 20 risultati a chiamata),creo gli elementi e li appendo inell’event-view</a:t>
            </a:r>
          </a:p>
          <a:p>
            <a:r>
              <a:rPr lang="it-IT" dirty="0"/>
              <a:t>Inoltre aggiungo l’event listener pe aggiungere ai preferiti.</a:t>
            </a:r>
          </a:p>
        </p:txBody>
      </p:sp>
    </p:spTree>
    <p:extLst>
      <p:ext uri="{BB962C8B-B14F-4D97-AF65-F5344CB8AC3E}">
        <p14:creationId xmlns:p14="http://schemas.microsoft.com/office/powerpoint/2010/main" val="77170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0A1A581-3F65-DF4B-BB36-FA22EEA5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2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F1BEC95-A139-FE40-AE1E-2480842C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0"/>
            <a:ext cx="10515600" cy="56334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Funzione search ,onResponse,onError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72DCC0-3003-8242-9178-7CBCFA19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1583" y="754062"/>
            <a:ext cx="7480208" cy="435133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0BB0333-FB91-9C4F-902E-89ECC1BA2E65}"/>
              </a:ext>
            </a:extLst>
          </p:cNvPr>
          <p:cNvSpPr txBox="1"/>
          <p:nvPr/>
        </p:nvSpPr>
        <p:spPr>
          <a:xfrm>
            <a:off x="0" y="5472113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funzione search mi permette di controllare il valore inserito nella barra di ricerca, inoltre mi permette di controllare anche la scelta dell’opzione da parte dell’utente(eventi generici o musicali).</a:t>
            </a:r>
          </a:p>
          <a:p>
            <a:r>
              <a:rPr lang="it-IT" dirty="0"/>
              <a:t>In base a questo mi faccio restituire l’url del json tramite fetch.</a:t>
            </a:r>
          </a:p>
          <a:p>
            <a:r>
              <a:rPr lang="it-IT" dirty="0"/>
              <a:t>Se l’utente non inserisce alcun valore di input si verificherà un alter;</a:t>
            </a:r>
          </a:p>
        </p:txBody>
      </p:sp>
    </p:spTree>
    <p:extLst>
      <p:ext uri="{BB962C8B-B14F-4D97-AF65-F5344CB8AC3E}">
        <p14:creationId xmlns:p14="http://schemas.microsoft.com/office/powerpoint/2010/main" val="72068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B73E2AA-9187-C142-A291-BFCADDBA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839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B9CBD71-69DC-F746-9C4C-E0215657D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Funzione AggiungiPreferiti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E6BA52-E56F-454D-BCAC-A4ED00CB4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820"/>
            <a:ext cx="8314163" cy="3189288"/>
          </a:xfr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6C1034-DC13-8942-89D1-89B8ECEB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5108"/>
            <a:ext cx="8314163" cy="193228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8D2B4F-5F9C-7841-B662-8EC7904165B0}"/>
              </a:ext>
            </a:extLst>
          </p:cNvPr>
          <p:cNvSpPr txBox="1"/>
          <p:nvPr/>
        </p:nvSpPr>
        <p:spPr>
          <a:xfrm>
            <a:off x="8520002" y="1446858"/>
            <a:ext cx="3671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mi permette di aggiungere alla sezione </a:t>
            </a:r>
          </a:p>
          <a:p>
            <a:r>
              <a:rPr lang="it-IT" dirty="0"/>
              <a:t>‘ i miei eventi’ cliccando il titolo di ognuno di questi;</a:t>
            </a:r>
          </a:p>
          <a:p>
            <a:r>
              <a:rPr lang="it-IT" dirty="0"/>
              <a:t>Creo gli elementi, li aggiungo alla sezione section-preferiti , estraggo i dati ed aggiungo gli event listener per le altre funzioni</a:t>
            </a:r>
          </a:p>
        </p:txBody>
      </p:sp>
    </p:spTree>
    <p:extLst>
      <p:ext uri="{BB962C8B-B14F-4D97-AF65-F5344CB8AC3E}">
        <p14:creationId xmlns:p14="http://schemas.microsoft.com/office/powerpoint/2010/main" val="147996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C34E3DB-28EA-D641-B091-6FDF1AE7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A751D61-37DE-BD4D-A94D-4469A8AD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00124"/>
          </a:xfrm>
        </p:spPr>
        <p:txBody>
          <a:bodyPr/>
          <a:lstStyle/>
          <a:p>
            <a:pPr algn="ctr"/>
            <a:r>
              <a:rPr lang="it-IT" dirty="0"/>
              <a:t>Funzione RimuoviPreferiti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91F5F2-941E-B945-B3E2-05BDD8CBD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312863"/>
            <a:ext cx="10515600" cy="2814469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85A5838-3E06-A242-94CF-1979C4DF097A}"/>
              </a:ext>
            </a:extLst>
          </p:cNvPr>
          <p:cNvSpPr txBox="1"/>
          <p:nvPr/>
        </p:nvSpPr>
        <p:spPr>
          <a:xfrm>
            <a:off x="838199" y="413827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serve per togliere dalla sezione ‘i miei eventi’ tutti gli eventi non più graditi;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F17638-0FE8-ED42-AAA0-EE72C964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236" y="4518554"/>
            <a:ext cx="7899400" cy="2107851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044C4B9-32E2-974A-869F-BE4C36B819D8}"/>
              </a:ext>
            </a:extLst>
          </p:cNvPr>
          <p:cNvCxnSpPr>
            <a:cxnSpLocks/>
          </p:cNvCxnSpPr>
          <p:nvPr/>
        </p:nvCxnSpPr>
        <p:spPr>
          <a:xfrm flipH="1">
            <a:off x="6934199" y="5615341"/>
            <a:ext cx="27457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C38A629-6E2C-8043-83A3-B6B30C1F2F35}"/>
              </a:ext>
            </a:extLst>
          </p:cNvPr>
          <p:cNvSpPr txBox="1"/>
          <p:nvPr/>
        </p:nvSpPr>
        <p:spPr>
          <a:xfrm>
            <a:off x="9770456" y="54401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7885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9709834-FE63-BC46-93D8-B4F65830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B591276-7D1B-B140-A740-EC76FA7F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8051"/>
            <a:ext cx="10515600" cy="589145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ApriModale e ChiudiModale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5AC2025-3AF5-2442-A6EF-C2778BB2E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279" y="738148"/>
            <a:ext cx="10131694" cy="1238028"/>
          </a:xfr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FF11568-7C58-834A-A531-87AEFA9DC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20" y="2037128"/>
            <a:ext cx="10234613" cy="14351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9B8CE4F-8BA3-7B48-A288-7BCF38040D2F}"/>
              </a:ext>
            </a:extLst>
          </p:cNvPr>
          <p:cNvSpPr txBox="1"/>
          <p:nvPr/>
        </p:nvSpPr>
        <p:spPr>
          <a:xfrm>
            <a:off x="257176" y="6465900"/>
            <a:ext cx="1239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funzioni servono ad aprire e chiudere la modale cliccando sull’img di ogni evento;</a:t>
            </a:r>
          </a:p>
        </p:txBody>
      </p:sp>
      <p:pic>
        <p:nvPicPr>
          <p:cNvPr id="11" name="Immagine 1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2BAC670C-A698-1346-AF06-028A834B2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275" y="3533180"/>
            <a:ext cx="6815138" cy="25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452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636</Words>
  <Application>Microsoft Macintosh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di Office</vt:lpstr>
      <vt:lpstr>Mario Cipriano O46002221 FiereItalia Mhw3</vt:lpstr>
      <vt:lpstr>Come accedere a questa sezione</vt:lpstr>
      <vt:lpstr>Specifiche Mhw3</vt:lpstr>
      <vt:lpstr>Prima Api Funzionamento: TicketMaster</vt:lpstr>
      <vt:lpstr>Prima Api codice</vt:lpstr>
      <vt:lpstr>Funzione search ,onResponse,onError</vt:lpstr>
      <vt:lpstr>Funzione AggiungiPreferiti</vt:lpstr>
      <vt:lpstr>Funzione RimuoviPreferiti</vt:lpstr>
      <vt:lpstr>ApriModale e ChiudiModale</vt:lpstr>
      <vt:lpstr>Seconda API Funzionamento: Bandsintown</vt:lpstr>
      <vt:lpstr>Per la descrizione evento:</vt:lpstr>
      <vt:lpstr>Funzioni implementate Seconda Api</vt:lpstr>
      <vt:lpstr>Funzione AggiungiConcerti</vt:lpstr>
      <vt:lpstr>Funzione RimuoviConcerti</vt:lpstr>
      <vt:lpstr>Funzione RimuoviConcerti</vt:lpstr>
      <vt:lpstr>Altre Funzioni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CIPRIANO</dc:creator>
  <cp:lastModifiedBy>MARIO CIPRIANO</cp:lastModifiedBy>
  <cp:revision>19</cp:revision>
  <dcterms:created xsi:type="dcterms:W3CDTF">2021-04-25T16:11:01Z</dcterms:created>
  <dcterms:modified xsi:type="dcterms:W3CDTF">2021-04-26T08:26:26Z</dcterms:modified>
</cp:coreProperties>
</file>